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7" r:id="rId3"/>
    <p:sldId id="29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6" d="100"/>
          <a:sy n="86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2E79-F209-4F5B-85AB-0AF193F74CB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5940-FA08-4BF5-BE66-A001CDB7C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6D56-3D73-4CFE-81F5-662734F35028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DE48-64CB-4FC6-9EC9-BF13D5A390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DE48-64CB-4FC6-9EC9-BF13D5A390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consultant.ru/cabinet/stat/nw/2017-12-27/click/consultant/?dst=http://www.consultant.ru/cons/cgi/online.cgi?req=doc;base=LAW;n=218715;dst=1000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cabinet/stat/nw/2017-12-27/click/consultant/?dst=http://www.consultant.ru/cons/cgi/online.cgi?req=doc;base=LAW;n=215345;dst=100010" TargetMode="External"/><Relationship Id="rId5" Type="http://schemas.openxmlformats.org/officeDocument/2006/relationships/hyperlink" Target="http://www.consultant.ru/cabinet/stat/nw/2017-12-27/click/consultant/?dst=http://www.consultant.ru/cons/cgi/online.cgi?req=doc;base=LAW;n=222159;dst=100010" TargetMode="External"/><Relationship Id="rId4" Type="http://schemas.openxmlformats.org/officeDocument/2006/relationships/hyperlink" Target="http://www.consultant.ru/cabinet/stat/nw/2017-12-27/click/consultant/?dst=http://www.consultant.ru/cons/cgi/online.cgi?req=doc;base=LAW;n=285582;dst=1000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ел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142984"/>
            <a:ext cx="5293246" cy="529324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341" y="116633"/>
            <a:ext cx="4099643" cy="82545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едеральный закон от 20.12.2017 N 398-ФЗ &quot;О внесении изменений в Федеральный закон &quot;О безопасности дорожного движения&quot; в части установления дополнительных требований по обеспечению безопасности дорожного движения при перевозке пассажиров и грузов автомоби"/>
              </a:rPr>
              <a:t>новому закону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компании, которые перевозят, например, свой персонал, руководителей или различные товары и материалы без заключения договоров перевозки, обязаны: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специальные 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обеспечения безопасности перевозок;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 ответственного за обеспечение безопасности дорожного движения. При этом он должен пройти 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риказ Минтранса России от 20.03.2017 N 106 &quot;Об утверждении Порядка аттестации ответственного за обеспечение безопасности дорожного движения на право заниматься соответствующей деятельностью&quot; (Зарегистрировано в Минюсте России 07.08.2017 N 47698)"/>
              </a:rPr>
              <a:t>аттестацию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работников профессиональным и квалификационным </a:t>
            </a:r>
            <a:r>
              <a:rPr lang="ru-RU" sz="4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риказ Минтранса России от 28.09.2015 N 287 (ред. от 02.03.2017) &quot;Об утверждении Профессиональных и квалификационных требований к работникам юридических лиц и индивидуальных предпринимателей, осуществляющих перевозки автомобильным транспортом и городским "/>
              </a:rPr>
              <a:t>требованиям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проводить </a:t>
            </a:r>
            <a:r>
              <a:rPr lang="ru-RU" sz="4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иказ Минтранса России от 06.04.2017 N 141 &quot;Об утверждении Порядка организации и проведения предрейсового контроля технического состояния транспортных средств&quot; (Зарегистрировано в Минюсте России 23.06.2017 N 47160)"/>
              </a:rPr>
              <a:t>пред рейсовый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 сменный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 состояния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средств.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</a:t>
            </a:r>
            <a:r>
              <a:rPr lang="ru-RU" sz="5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оформления путевых листов.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3"/>
            <a:ext cx="4104456" cy="82642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приказе Министерства транспорта Российской Федерации от 18 сентября 2008 г. № 152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10 слова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один день или срок, не превышающий одного месяца»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словами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выполнения рейса, если длительность рейса водителя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 превышает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смены (рабочего дня), или до начала первого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рейса,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смены (рабочего дня) водитель транспортного средства совершает один или несколько рейсов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23" y="116632"/>
            <a:ext cx="4032447" cy="811921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43870" y="1484784"/>
            <a:ext cx="8839200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ДТП за 2017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19 тыс. человек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215 тыс. человек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особо тяжкими последствиями – 223, что на 15,5 % больше АППГ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вине водителей – 143 тыс. ДТП, что на 4,9%  меньше АППГ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: - водители легковых автомобилей 116 тыс.ДТП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водители грузовых автомобилей 10986 ДТП, что на 12.2%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меньше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водители автобусов 5600 ДТП, что на 5,9% больше АППГ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водители мотоцикла 43000 ДТП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общая картина ДТП по РФ выглядит следующим образом: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количество ДТП-133203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 в результате аварии-16 600 человек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среди детей, попавших в ДТП-582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Раненых, но не умерших-168 146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Раненых среди лиц, возраст которых менее 18 лет-15 860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23" y="116632"/>
            <a:ext cx="4032447" cy="81192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3888432" cy="78292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8614" y="1412776"/>
            <a:ext cx="8712968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10 мая 2018 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 Минтруда и Минтранса РФ от 12.04.2018г. №142/230н отменено действие приказа Минтруда и Минтранса РФ от 11.03.1994 г. № 13/11.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отменена аттестация диспетчеров, контроллеров и других специалистов, связанных с управлением движения. Аттестация специалистов ответственных за безопасность дорожного движения проводится в соответствие с  законом «О безопасности дорожного движения» и приказом Минтранса №106 от 20.04.2017г. единовременно.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3960440" cy="79742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7" y="1484784"/>
            <a:ext cx="856895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силу изменения в Приказ Минтранса РФ №7 от 15.01.2014г «Правила обеспечения безопасных перевозок пассажиров и грузов автомобильным и городским наземным электрическим транспортом».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приказом Минтранса РФ №53 от 10.03.2016 г. Они коснулись организации перевозок грузов. Теперь при перевозке обязательно нужно иметь схему размещения и крепления грузов, расчет количества прижимных средств крепления.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8" y="116632"/>
            <a:ext cx="4032449" cy="8119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19" y="1412776"/>
            <a:ext cx="8712968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28.04.2018 г  в Минюсте зарегистрирован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Минтранса РФ от 13.09.2017г. №ВБ-883ФС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форм проверочных листов (список контрольных вопросов), применяемых в осуществлении федерального государственного транспортного надзора в области автомобильного транспорта» </a:t>
            </a:r>
          </a:p>
          <a:p>
            <a:pPr marL="0" indent="0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предприятий будет проводиться в соответствии с этими формами.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4291568" cy="86409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127" y="1124744"/>
            <a:ext cx="8928992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2018г Постановлением Правительства от 23.12.2017г №1621 определено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организованной перевозке группы детей на транспортных средствах должен быть включен проблесковый маячок желтого или оранжевого цвета.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4041"/>
            <a:ext cx="5328592" cy="32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59" y="116632"/>
            <a:ext cx="3672408" cy="73942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256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транспорта РФ от 26 июля 2017 г. № 277 “О внесении изменений в приказы Министерства транспорта Российской Федерации от 21 августа 2013 г. № 273 и от 13 февраля 2013 г. № 36» определил ,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2018 г. транспортные средства категорий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М2, М3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пригородные регулярные перевозки, должны быть оснащены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указанных категорий совершает городские регулярные рейсы, то тахографы должны на нем появиться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июля 2019 г.</a:t>
            </a:r>
          </a:p>
          <a:p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рспективушка\МАКЕТЫ\JPPG\логотип на баннер в кор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6632"/>
            <a:ext cx="4291573" cy="8640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6608" y="1340768"/>
            <a:ext cx="8712968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21.12.2018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 в силу требования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398-ФЗ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12.20.2017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ФЗ «О безопасности дорожного движения» в части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дополнительных требований по обеспечению безопасности дорожного движения при перевозке пассажиров и грузов автомобильным, городским и наземным электрическим транспортом»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21082</TotalTime>
  <Words>485</Words>
  <Application>Microsoft Office PowerPoint</Application>
  <PresentationFormat>Экран (4:3)</PresentationFormat>
  <Paragraphs>54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Елена Зайцева</cp:lastModifiedBy>
  <cp:revision>927</cp:revision>
  <dcterms:created xsi:type="dcterms:W3CDTF">2014-11-20T11:05:56Z</dcterms:created>
  <dcterms:modified xsi:type="dcterms:W3CDTF">2018-07-11T10:22:45Z</dcterms:modified>
</cp:coreProperties>
</file>